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67" r:id="rId3"/>
    <p:sldId id="257" r:id="rId4"/>
    <p:sldId id="258" r:id="rId5"/>
    <p:sldId id="259" r:id="rId6"/>
    <p:sldId id="265" r:id="rId7"/>
    <p:sldId id="272" r:id="rId8"/>
    <p:sldId id="279" r:id="rId9"/>
    <p:sldId id="273" r:id="rId10"/>
    <p:sldId id="260" r:id="rId11"/>
    <p:sldId id="277" r:id="rId12"/>
    <p:sldId id="262" r:id="rId13"/>
    <p:sldId id="268" r:id="rId14"/>
    <p:sldId id="276" r:id="rId15"/>
    <p:sldId id="269" r:id="rId16"/>
    <p:sldId id="271" r:id="rId17"/>
    <p:sldId id="266" r:id="rId18"/>
    <p:sldId id="274" r:id="rId19"/>
    <p:sldId id="275" r:id="rId20"/>
    <p:sldId id="270" r:id="rId21"/>
    <p:sldId id="264" r:id="rId22"/>
    <p:sldId id="278" r:id="rId23"/>
    <p:sldId id="263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4964" y="1129584"/>
            <a:ext cx="9404723" cy="140053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6" t="892" r="1796" b="17122"/>
          <a:stretch/>
        </p:blipFill>
        <p:spPr>
          <a:xfrm>
            <a:off x="704817" y="2373081"/>
            <a:ext cx="8606986" cy="35551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2"/>
          <a:stretch/>
        </p:blipFill>
        <p:spPr>
          <a:xfrm>
            <a:off x="1244981" y="875763"/>
            <a:ext cx="8947150" cy="4739427"/>
          </a:xfrm>
        </p:spPr>
      </p:pic>
    </p:spTree>
    <p:extLst>
      <p:ext uri="{BB962C8B-B14F-4D97-AF65-F5344CB8AC3E}">
        <p14:creationId xmlns:p14="http://schemas.microsoft.com/office/powerpoint/2010/main" val="76526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" t="2496" r="1296" b="10147"/>
          <a:stretch/>
        </p:blipFill>
        <p:spPr>
          <a:xfrm>
            <a:off x="1103684" y="1004552"/>
            <a:ext cx="8947150" cy="4919730"/>
          </a:xfrm>
        </p:spPr>
      </p:pic>
    </p:spTree>
    <p:extLst>
      <p:ext uri="{BB962C8B-B14F-4D97-AF65-F5344CB8AC3E}">
        <p14:creationId xmlns:p14="http://schemas.microsoft.com/office/powerpoint/2010/main" val="297640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72" b="13283"/>
          <a:stretch/>
        </p:blipFill>
        <p:spPr>
          <a:xfrm>
            <a:off x="412124" y="978794"/>
            <a:ext cx="8809149" cy="5228823"/>
          </a:xfrm>
        </p:spPr>
      </p:pic>
    </p:spTree>
    <p:extLst>
      <p:ext uri="{BB962C8B-B14F-4D97-AF65-F5344CB8AC3E}">
        <p14:creationId xmlns:p14="http://schemas.microsoft.com/office/powerpoint/2010/main" val="418501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1103313" y="656822"/>
            <a:ext cx="10036912" cy="5718219"/>
          </a:xfrm>
        </p:spPr>
      </p:pic>
    </p:spTree>
    <p:extLst>
      <p:ext uri="{BB962C8B-B14F-4D97-AF65-F5344CB8AC3E}">
        <p14:creationId xmlns:p14="http://schemas.microsoft.com/office/powerpoint/2010/main" val="360873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43"/>
          <a:stretch/>
        </p:blipFill>
        <p:spPr>
          <a:xfrm>
            <a:off x="1283617" y="452718"/>
            <a:ext cx="8947150" cy="5806414"/>
          </a:xfrm>
        </p:spPr>
      </p:pic>
    </p:spTree>
    <p:extLst>
      <p:ext uri="{BB962C8B-B14F-4D97-AF65-F5344CB8AC3E}">
        <p14:creationId xmlns:p14="http://schemas.microsoft.com/office/powerpoint/2010/main" val="2087275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6"/>
          <a:stretch/>
        </p:blipFill>
        <p:spPr>
          <a:xfrm>
            <a:off x="974895" y="721216"/>
            <a:ext cx="8947150" cy="5537915"/>
          </a:xfrm>
        </p:spPr>
      </p:pic>
    </p:spTree>
    <p:extLst>
      <p:ext uri="{BB962C8B-B14F-4D97-AF65-F5344CB8AC3E}">
        <p14:creationId xmlns:p14="http://schemas.microsoft.com/office/powerpoint/2010/main" val="19629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1"/>
          <a:stretch/>
        </p:blipFill>
        <p:spPr>
          <a:xfrm>
            <a:off x="1103313" y="669702"/>
            <a:ext cx="8947150" cy="5151550"/>
          </a:xfrm>
        </p:spPr>
      </p:pic>
    </p:spTree>
    <p:extLst>
      <p:ext uri="{BB962C8B-B14F-4D97-AF65-F5344CB8AC3E}">
        <p14:creationId xmlns:p14="http://schemas.microsoft.com/office/powerpoint/2010/main" val="31482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8"/>
          <a:stretch/>
        </p:blipFill>
        <p:spPr>
          <a:xfrm>
            <a:off x="1103684" y="2085792"/>
            <a:ext cx="8947150" cy="3825612"/>
          </a:xfrm>
        </p:spPr>
      </p:pic>
    </p:spTree>
    <p:extLst>
      <p:ext uri="{BB962C8B-B14F-4D97-AF65-F5344CB8AC3E}">
        <p14:creationId xmlns:p14="http://schemas.microsoft.com/office/powerpoint/2010/main" val="298799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7"/>
          <a:stretch/>
        </p:blipFill>
        <p:spPr>
          <a:xfrm>
            <a:off x="1103684" y="452719"/>
            <a:ext cx="8947150" cy="6405281"/>
          </a:xfrm>
        </p:spPr>
      </p:pic>
    </p:spTree>
    <p:extLst>
      <p:ext uri="{BB962C8B-B14F-4D97-AF65-F5344CB8AC3E}">
        <p14:creationId xmlns:p14="http://schemas.microsoft.com/office/powerpoint/2010/main" val="217168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9" t="-1559" r="2159" b="12347"/>
          <a:stretch/>
        </p:blipFill>
        <p:spPr>
          <a:xfrm>
            <a:off x="1103684" y="759855"/>
            <a:ext cx="8947150" cy="5718218"/>
          </a:xfrm>
        </p:spPr>
      </p:pic>
    </p:spTree>
    <p:extLst>
      <p:ext uri="{BB962C8B-B14F-4D97-AF65-F5344CB8AC3E}">
        <p14:creationId xmlns:p14="http://schemas.microsoft.com/office/powerpoint/2010/main" val="82993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3"/>
          <a:stretch/>
        </p:blipFill>
        <p:spPr>
          <a:xfrm>
            <a:off x="1206343" y="901521"/>
            <a:ext cx="9001692" cy="5512157"/>
          </a:xfrm>
        </p:spPr>
      </p:pic>
    </p:spTree>
    <p:extLst>
      <p:ext uri="{BB962C8B-B14F-4D97-AF65-F5344CB8AC3E}">
        <p14:creationId xmlns:p14="http://schemas.microsoft.com/office/powerpoint/2010/main" val="2465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" t="-4678" r="1871" b="15155"/>
          <a:stretch/>
        </p:blipFill>
        <p:spPr>
          <a:xfrm>
            <a:off x="540913" y="334851"/>
            <a:ext cx="9509550" cy="5447764"/>
          </a:xfrm>
        </p:spPr>
      </p:pic>
    </p:spTree>
    <p:extLst>
      <p:ext uri="{BB962C8B-B14F-4D97-AF65-F5344CB8AC3E}">
        <p14:creationId xmlns:p14="http://schemas.microsoft.com/office/powerpoint/2010/main" val="1906683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48"/>
          <a:stretch/>
        </p:blipFill>
        <p:spPr>
          <a:xfrm>
            <a:off x="1244981" y="837128"/>
            <a:ext cx="8947150" cy="4726546"/>
          </a:xfrm>
        </p:spPr>
      </p:pic>
    </p:spTree>
    <p:extLst>
      <p:ext uri="{BB962C8B-B14F-4D97-AF65-F5344CB8AC3E}">
        <p14:creationId xmlns:p14="http://schemas.microsoft.com/office/powerpoint/2010/main" val="3559476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0"/>
          <a:stretch/>
        </p:blipFill>
        <p:spPr>
          <a:xfrm>
            <a:off x="1103313" y="2085793"/>
            <a:ext cx="8947150" cy="3671064"/>
          </a:xfrm>
        </p:spPr>
      </p:pic>
    </p:spTree>
    <p:extLst>
      <p:ext uri="{BB962C8B-B14F-4D97-AF65-F5344CB8AC3E}">
        <p14:creationId xmlns:p14="http://schemas.microsoft.com/office/powerpoint/2010/main" val="1335059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3" b="7046"/>
          <a:stretch/>
        </p:blipFill>
        <p:spPr>
          <a:xfrm>
            <a:off x="1103313" y="734096"/>
            <a:ext cx="8066445" cy="5190187"/>
          </a:xfrm>
        </p:spPr>
      </p:pic>
    </p:spTree>
    <p:extLst>
      <p:ext uri="{BB962C8B-B14F-4D97-AF65-F5344CB8AC3E}">
        <p14:creationId xmlns:p14="http://schemas.microsoft.com/office/powerpoint/2010/main" val="1286948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11412"/>
          <a:stretch/>
        </p:blipFill>
        <p:spPr>
          <a:xfrm>
            <a:off x="1103313" y="965916"/>
            <a:ext cx="8947150" cy="4468970"/>
          </a:xfrm>
        </p:spPr>
      </p:pic>
    </p:spTree>
    <p:extLst>
      <p:ext uri="{BB962C8B-B14F-4D97-AF65-F5344CB8AC3E}">
        <p14:creationId xmlns:p14="http://schemas.microsoft.com/office/powerpoint/2010/main" val="384139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95" t="-1933" r="8685" b="17075"/>
          <a:stretch/>
        </p:blipFill>
        <p:spPr>
          <a:xfrm>
            <a:off x="472620" y="446630"/>
            <a:ext cx="8774411" cy="6095838"/>
          </a:xfrm>
        </p:spPr>
      </p:pic>
    </p:spTree>
    <p:extLst>
      <p:ext uri="{BB962C8B-B14F-4D97-AF65-F5344CB8AC3E}">
        <p14:creationId xmlns:p14="http://schemas.microsoft.com/office/powerpoint/2010/main" val="21994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266" b="9853"/>
          <a:stretch/>
        </p:blipFill>
        <p:spPr>
          <a:xfrm>
            <a:off x="1103684" y="566670"/>
            <a:ext cx="7718344" cy="5254582"/>
          </a:xfrm>
        </p:spPr>
      </p:pic>
    </p:spTree>
    <p:extLst>
      <p:ext uri="{BB962C8B-B14F-4D97-AF65-F5344CB8AC3E}">
        <p14:creationId xmlns:p14="http://schemas.microsoft.com/office/powerpoint/2010/main" val="137500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9" t="4054" r="1439" b="9229"/>
          <a:stretch/>
        </p:blipFill>
        <p:spPr>
          <a:xfrm>
            <a:off x="1103313" y="1004552"/>
            <a:ext cx="8947150" cy="5628068"/>
          </a:xfrm>
        </p:spPr>
      </p:pic>
    </p:spTree>
    <p:extLst>
      <p:ext uri="{BB962C8B-B14F-4D97-AF65-F5344CB8AC3E}">
        <p14:creationId xmlns:p14="http://schemas.microsoft.com/office/powerpoint/2010/main" val="169994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2"/>
          <a:stretch/>
        </p:blipFill>
        <p:spPr>
          <a:xfrm>
            <a:off x="1502558" y="1969882"/>
            <a:ext cx="8947150" cy="3593791"/>
          </a:xfrm>
        </p:spPr>
      </p:pic>
    </p:spTree>
    <p:extLst>
      <p:ext uri="{BB962C8B-B14F-4D97-AF65-F5344CB8AC3E}">
        <p14:creationId xmlns:p14="http://schemas.microsoft.com/office/powerpoint/2010/main" val="64699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5" t="-2495" r="2015" b="13283"/>
          <a:stretch/>
        </p:blipFill>
        <p:spPr>
          <a:xfrm>
            <a:off x="1103313" y="2085792"/>
            <a:ext cx="8947150" cy="3683943"/>
          </a:xfrm>
        </p:spPr>
      </p:pic>
    </p:spTree>
    <p:extLst>
      <p:ext uri="{BB962C8B-B14F-4D97-AF65-F5344CB8AC3E}">
        <p14:creationId xmlns:p14="http://schemas.microsoft.com/office/powerpoint/2010/main" val="1460587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2"/>
          <a:stretch/>
        </p:blipFill>
        <p:spPr>
          <a:xfrm>
            <a:off x="1103313" y="953038"/>
            <a:ext cx="8947150" cy="4726546"/>
          </a:xfrm>
        </p:spPr>
      </p:pic>
    </p:spTree>
    <p:extLst>
      <p:ext uri="{BB962C8B-B14F-4D97-AF65-F5344CB8AC3E}">
        <p14:creationId xmlns:p14="http://schemas.microsoft.com/office/powerpoint/2010/main" val="37425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2"/>
          <a:stretch/>
        </p:blipFill>
        <p:spPr>
          <a:xfrm>
            <a:off x="1103313" y="452718"/>
            <a:ext cx="8947150" cy="5432927"/>
          </a:xfrm>
        </p:spPr>
      </p:pic>
    </p:spTree>
    <p:extLst>
      <p:ext uri="{BB962C8B-B14F-4D97-AF65-F5344CB8AC3E}">
        <p14:creationId xmlns:p14="http://schemas.microsoft.com/office/powerpoint/2010/main" val="12518075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161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39</cp:revision>
  <dcterms:created xsi:type="dcterms:W3CDTF">2020-09-22T02:51:51Z</dcterms:created>
  <dcterms:modified xsi:type="dcterms:W3CDTF">2020-10-05T13:37:23Z</dcterms:modified>
</cp:coreProperties>
</file>